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42" r:id="rId6"/>
    <p:sldMasterId id="2147483790" r:id="rId7"/>
    <p:sldMasterId id="2147484324" r:id="rId8"/>
    <p:sldMasterId id="2147484469" r:id="rId9"/>
    <p:sldMasterId id="2147484505" r:id="rId10"/>
    <p:sldMasterId id="2147484517" r:id="rId11"/>
    <p:sldMasterId id="2147484727" r:id="rId12"/>
    <p:sldMasterId id="2147484739" r:id="rId13"/>
    <p:sldMasterId id="2147484751" r:id="rId14"/>
    <p:sldMasterId id="2147484763" r:id="rId15"/>
    <p:sldMasterId id="2147484775" r:id="rId16"/>
    <p:sldMasterId id="2147484787" r:id="rId17"/>
    <p:sldMasterId id="2147484799" r:id="rId18"/>
    <p:sldMasterId id="2147484811" r:id="rId19"/>
    <p:sldMasterId id="2147484823" r:id="rId20"/>
    <p:sldMasterId id="2147484835" r:id="rId21"/>
    <p:sldMasterId id="2147484847" r:id="rId22"/>
    <p:sldMasterId id="2147484859" r:id="rId23"/>
    <p:sldMasterId id="2147484871" r:id="rId24"/>
    <p:sldMasterId id="2147484883" r:id="rId25"/>
    <p:sldMasterId id="2147484895" r:id="rId26"/>
    <p:sldMasterId id="2147484907" r:id="rId27"/>
    <p:sldMasterId id="2147484919" r:id="rId28"/>
  </p:sldMasterIdLst>
  <p:notesMasterIdLst>
    <p:notesMasterId r:id="rId144"/>
  </p:notesMasterIdLst>
  <p:handoutMasterIdLst>
    <p:handoutMasterId r:id="rId145"/>
  </p:handoutMasterIdLst>
  <p:sldIdLst>
    <p:sldId id="454" r:id="rId29"/>
    <p:sldId id="348" r:id="rId30"/>
    <p:sldId id="584" r:id="rId31"/>
    <p:sldId id="585" r:id="rId32"/>
    <p:sldId id="586" r:id="rId33"/>
    <p:sldId id="587" r:id="rId34"/>
    <p:sldId id="588" r:id="rId35"/>
    <p:sldId id="589" r:id="rId36"/>
    <p:sldId id="590" r:id="rId37"/>
    <p:sldId id="591" r:id="rId38"/>
    <p:sldId id="592" r:id="rId39"/>
    <p:sldId id="593" r:id="rId40"/>
    <p:sldId id="594" r:id="rId41"/>
    <p:sldId id="595" r:id="rId42"/>
    <p:sldId id="349" r:id="rId43"/>
    <p:sldId id="552" r:id="rId44"/>
    <p:sldId id="350" r:id="rId45"/>
    <p:sldId id="576" r:id="rId46"/>
    <p:sldId id="577" r:id="rId47"/>
    <p:sldId id="578" r:id="rId48"/>
    <p:sldId id="579" r:id="rId49"/>
    <p:sldId id="580" r:id="rId50"/>
    <p:sldId id="553" r:id="rId51"/>
    <p:sldId id="554" r:id="rId52"/>
    <p:sldId id="556" r:id="rId53"/>
    <p:sldId id="558" r:id="rId54"/>
    <p:sldId id="415" r:id="rId55"/>
    <p:sldId id="662" r:id="rId56"/>
    <p:sldId id="663" r:id="rId57"/>
    <p:sldId id="664" r:id="rId58"/>
    <p:sldId id="665" r:id="rId59"/>
    <p:sldId id="666" r:id="rId60"/>
    <p:sldId id="667" r:id="rId61"/>
    <p:sldId id="668" r:id="rId62"/>
    <p:sldId id="669" r:id="rId63"/>
    <p:sldId id="670" r:id="rId64"/>
    <p:sldId id="671" r:id="rId65"/>
    <p:sldId id="325" r:id="rId66"/>
    <p:sldId id="574" r:id="rId67"/>
    <p:sldId id="672" r:id="rId68"/>
    <p:sldId id="465" r:id="rId69"/>
    <p:sldId id="361" r:id="rId70"/>
    <p:sldId id="362" r:id="rId71"/>
    <p:sldId id="530" r:id="rId72"/>
    <p:sldId id="596" r:id="rId73"/>
    <p:sldId id="597" r:id="rId74"/>
    <p:sldId id="598" r:id="rId75"/>
    <p:sldId id="599" r:id="rId76"/>
    <p:sldId id="600" r:id="rId77"/>
    <p:sldId id="601" r:id="rId78"/>
    <p:sldId id="602" r:id="rId79"/>
    <p:sldId id="603" r:id="rId80"/>
    <p:sldId id="604" r:id="rId81"/>
    <p:sldId id="605" r:id="rId82"/>
    <p:sldId id="606" r:id="rId83"/>
    <p:sldId id="607" r:id="rId84"/>
    <p:sldId id="608" r:id="rId85"/>
    <p:sldId id="609" r:id="rId86"/>
    <p:sldId id="610" r:id="rId87"/>
    <p:sldId id="611" r:id="rId88"/>
    <p:sldId id="612" r:id="rId89"/>
    <p:sldId id="613" r:id="rId90"/>
    <p:sldId id="614" r:id="rId91"/>
    <p:sldId id="615" r:id="rId92"/>
    <p:sldId id="616" r:id="rId93"/>
    <p:sldId id="617" r:id="rId94"/>
    <p:sldId id="618" r:id="rId95"/>
    <p:sldId id="619" r:id="rId96"/>
    <p:sldId id="620" r:id="rId97"/>
    <p:sldId id="621" r:id="rId98"/>
    <p:sldId id="622" r:id="rId99"/>
    <p:sldId id="623" r:id="rId100"/>
    <p:sldId id="624" r:id="rId101"/>
    <p:sldId id="625" r:id="rId102"/>
    <p:sldId id="626" r:id="rId103"/>
    <p:sldId id="627" r:id="rId104"/>
    <p:sldId id="628" r:id="rId105"/>
    <p:sldId id="629" r:id="rId106"/>
    <p:sldId id="630" r:id="rId107"/>
    <p:sldId id="631" r:id="rId108"/>
    <p:sldId id="660" r:id="rId109"/>
    <p:sldId id="632" r:id="rId110"/>
    <p:sldId id="661" r:id="rId111"/>
    <p:sldId id="633" r:id="rId112"/>
    <p:sldId id="634" r:id="rId113"/>
    <p:sldId id="635" r:id="rId114"/>
    <p:sldId id="636" r:id="rId115"/>
    <p:sldId id="637" r:id="rId116"/>
    <p:sldId id="638" r:id="rId117"/>
    <p:sldId id="639" r:id="rId118"/>
    <p:sldId id="640" r:id="rId119"/>
    <p:sldId id="641" r:id="rId120"/>
    <p:sldId id="642" r:id="rId121"/>
    <p:sldId id="643" r:id="rId122"/>
    <p:sldId id="644" r:id="rId123"/>
    <p:sldId id="645" r:id="rId124"/>
    <p:sldId id="646" r:id="rId125"/>
    <p:sldId id="647" r:id="rId126"/>
    <p:sldId id="394" r:id="rId127"/>
    <p:sldId id="673" r:id="rId128"/>
    <p:sldId id="674" r:id="rId129"/>
    <p:sldId id="396" r:id="rId130"/>
    <p:sldId id="498" r:id="rId131"/>
    <p:sldId id="648" r:id="rId132"/>
    <p:sldId id="649" r:id="rId133"/>
    <p:sldId id="650" r:id="rId134"/>
    <p:sldId id="651" r:id="rId135"/>
    <p:sldId id="652" r:id="rId136"/>
    <p:sldId id="653" r:id="rId137"/>
    <p:sldId id="654" r:id="rId138"/>
    <p:sldId id="655" r:id="rId139"/>
    <p:sldId id="656" r:id="rId140"/>
    <p:sldId id="657" r:id="rId141"/>
    <p:sldId id="658" r:id="rId142"/>
    <p:sldId id="659" r:id="rId143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146606"/>
    <a:srgbClr val="00B0F0"/>
    <a:srgbClr val="F8F8F8"/>
    <a:srgbClr val="24B30A"/>
    <a:srgbClr val="0033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 autoAdjust="0"/>
    <p:restoredTop sz="90929"/>
  </p:normalViewPr>
  <p:slideViewPr>
    <p:cSldViewPr>
      <p:cViewPr varScale="1">
        <p:scale>
          <a:sx n="116" d="100"/>
          <a:sy n="116" d="100"/>
        </p:scale>
        <p:origin x="146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9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112" Type="http://schemas.openxmlformats.org/officeDocument/2006/relationships/slide" Target="slides/slide84.xml"/><Relationship Id="rId133" Type="http://schemas.openxmlformats.org/officeDocument/2006/relationships/slide" Target="slides/slide105.xml"/><Relationship Id="rId138" Type="http://schemas.openxmlformats.org/officeDocument/2006/relationships/slide" Target="slides/slide11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102" Type="http://schemas.openxmlformats.org/officeDocument/2006/relationships/slide" Target="slides/slide74.xml"/><Relationship Id="rId123" Type="http://schemas.openxmlformats.org/officeDocument/2006/relationships/slide" Target="slides/slide95.xml"/><Relationship Id="rId128" Type="http://schemas.openxmlformats.org/officeDocument/2006/relationships/slide" Target="slides/slide100.xml"/><Relationship Id="rId144" Type="http://schemas.openxmlformats.org/officeDocument/2006/relationships/notesMaster" Target="notesMasters/notesMaster1.xml"/><Relationship Id="rId14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2.xml"/><Relationship Id="rId95" Type="http://schemas.openxmlformats.org/officeDocument/2006/relationships/slide" Target="slides/slide6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113" Type="http://schemas.openxmlformats.org/officeDocument/2006/relationships/slide" Target="slides/slide85.xml"/><Relationship Id="rId118" Type="http://schemas.openxmlformats.org/officeDocument/2006/relationships/slide" Target="slides/slide90.xml"/><Relationship Id="rId134" Type="http://schemas.openxmlformats.org/officeDocument/2006/relationships/slide" Target="slides/slide106.xml"/><Relationship Id="rId139" Type="http://schemas.openxmlformats.org/officeDocument/2006/relationships/slide" Target="slides/slide111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103" Type="http://schemas.openxmlformats.org/officeDocument/2006/relationships/slide" Target="slides/slide75.xml"/><Relationship Id="rId108" Type="http://schemas.openxmlformats.org/officeDocument/2006/relationships/slide" Target="slides/slide80.xml"/><Relationship Id="rId116" Type="http://schemas.openxmlformats.org/officeDocument/2006/relationships/slide" Target="slides/slide88.xml"/><Relationship Id="rId124" Type="http://schemas.openxmlformats.org/officeDocument/2006/relationships/slide" Target="slides/slide96.xml"/><Relationship Id="rId129" Type="http://schemas.openxmlformats.org/officeDocument/2006/relationships/slide" Target="slides/slide101.xml"/><Relationship Id="rId137" Type="http://schemas.openxmlformats.org/officeDocument/2006/relationships/slide" Target="slides/slide10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slide" Target="slides/slide63.xml"/><Relationship Id="rId96" Type="http://schemas.openxmlformats.org/officeDocument/2006/relationships/slide" Target="slides/slide68.xml"/><Relationship Id="rId111" Type="http://schemas.openxmlformats.org/officeDocument/2006/relationships/slide" Target="slides/slide83.xml"/><Relationship Id="rId132" Type="http://schemas.openxmlformats.org/officeDocument/2006/relationships/slide" Target="slides/slide104.xml"/><Relationship Id="rId140" Type="http://schemas.openxmlformats.org/officeDocument/2006/relationships/slide" Target="slides/slide112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6" Type="http://schemas.openxmlformats.org/officeDocument/2006/relationships/slide" Target="slides/slide78.xml"/><Relationship Id="rId114" Type="http://schemas.openxmlformats.org/officeDocument/2006/relationships/slide" Target="slides/slide86.xml"/><Relationship Id="rId119" Type="http://schemas.openxmlformats.org/officeDocument/2006/relationships/slide" Target="slides/slide91.xml"/><Relationship Id="rId127" Type="http://schemas.openxmlformats.org/officeDocument/2006/relationships/slide" Target="slides/slide9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slide" Target="slides/slide66.xml"/><Relationship Id="rId99" Type="http://schemas.openxmlformats.org/officeDocument/2006/relationships/slide" Target="slides/slide71.xml"/><Relationship Id="rId101" Type="http://schemas.openxmlformats.org/officeDocument/2006/relationships/slide" Target="slides/slide73.xml"/><Relationship Id="rId122" Type="http://schemas.openxmlformats.org/officeDocument/2006/relationships/slide" Target="slides/slide94.xml"/><Relationship Id="rId130" Type="http://schemas.openxmlformats.org/officeDocument/2006/relationships/slide" Target="slides/slide102.xml"/><Relationship Id="rId135" Type="http://schemas.openxmlformats.org/officeDocument/2006/relationships/slide" Target="slides/slide107.xml"/><Relationship Id="rId143" Type="http://schemas.openxmlformats.org/officeDocument/2006/relationships/slide" Target="slides/slide115.xml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109" Type="http://schemas.openxmlformats.org/officeDocument/2006/relationships/slide" Target="slides/slide8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97" Type="http://schemas.openxmlformats.org/officeDocument/2006/relationships/slide" Target="slides/slide69.xml"/><Relationship Id="rId104" Type="http://schemas.openxmlformats.org/officeDocument/2006/relationships/slide" Target="slides/slide76.xml"/><Relationship Id="rId120" Type="http://schemas.openxmlformats.org/officeDocument/2006/relationships/slide" Target="slides/slide92.xml"/><Relationship Id="rId125" Type="http://schemas.openxmlformats.org/officeDocument/2006/relationships/slide" Target="slides/slide97.xml"/><Relationship Id="rId141" Type="http://schemas.openxmlformats.org/officeDocument/2006/relationships/slide" Target="slides/slide113.xml"/><Relationship Id="rId14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slide" Target="slides/slide59.xml"/><Relationship Id="rId110" Type="http://schemas.openxmlformats.org/officeDocument/2006/relationships/slide" Target="slides/slide82.xml"/><Relationship Id="rId115" Type="http://schemas.openxmlformats.org/officeDocument/2006/relationships/slide" Target="slides/slide87.xml"/><Relationship Id="rId131" Type="http://schemas.openxmlformats.org/officeDocument/2006/relationships/slide" Target="slides/slide103.xml"/><Relationship Id="rId136" Type="http://schemas.openxmlformats.org/officeDocument/2006/relationships/slide" Target="slides/slide108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56" Type="http://schemas.openxmlformats.org/officeDocument/2006/relationships/slide" Target="slides/slide28.xml"/><Relationship Id="rId77" Type="http://schemas.openxmlformats.org/officeDocument/2006/relationships/slide" Target="slides/slide49.xml"/><Relationship Id="rId100" Type="http://schemas.openxmlformats.org/officeDocument/2006/relationships/slide" Target="slides/slide72.xml"/><Relationship Id="rId105" Type="http://schemas.openxmlformats.org/officeDocument/2006/relationships/slide" Target="slides/slide77.xml"/><Relationship Id="rId126" Type="http://schemas.openxmlformats.org/officeDocument/2006/relationships/slide" Target="slides/slide98.xml"/><Relationship Id="rId14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93" Type="http://schemas.openxmlformats.org/officeDocument/2006/relationships/slide" Target="slides/slide65.xml"/><Relationship Id="rId98" Type="http://schemas.openxmlformats.org/officeDocument/2006/relationships/slide" Target="slides/slide70.xml"/><Relationship Id="rId121" Type="http://schemas.openxmlformats.org/officeDocument/2006/relationships/slide" Target="slides/slide93.xml"/><Relationship Id="rId142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765BD52-2B89-43E8-9156-060F059C4B6A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41F3CDA-D3A5-4C11-A2F6-EBC5153A4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348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B136D3D-44EF-4FB4-AC1A-07621D354D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74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1E8D6-E06B-4A58-A964-CBF34DD1034B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17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148FBDEE-6D76-4258-8284-8C775A48124D}" type="slidenum">
              <a:rPr lang="it-IT" sz="1200" b="0">
                <a:solidFill>
                  <a:prstClr val="black"/>
                </a:solidFill>
              </a:rPr>
              <a:pPr eaLnBrk="1" hangingPunct="1"/>
              <a:t>32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740256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FAA06EA8-A1BA-4D63-BD1F-43BAC0E2A569}" type="slidenum">
              <a:rPr lang="it-IT" sz="1200" b="0">
                <a:solidFill>
                  <a:prstClr val="black"/>
                </a:solidFill>
              </a:rPr>
              <a:pPr eaLnBrk="1" hangingPunct="1"/>
              <a:t>33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052231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0FAFB27B-5CBE-4862-9078-3C245959DBB2}" type="slidenum">
              <a:rPr lang="it-IT" sz="1200" b="0">
                <a:solidFill>
                  <a:prstClr val="black"/>
                </a:solidFill>
              </a:rPr>
              <a:pPr eaLnBrk="1" hangingPunct="1"/>
              <a:t>34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88173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955AB560-AFFB-4615-8A2D-CB9717959D61}" type="slidenum">
              <a:rPr lang="it-IT" sz="1200" b="0">
                <a:solidFill>
                  <a:prstClr val="black"/>
                </a:solidFill>
              </a:rPr>
              <a:pPr eaLnBrk="1" hangingPunct="1"/>
              <a:t>35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236362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A0D3A9CE-6CDD-4A86-95D9-4199EA468F43}" type="slidenum">
              <a:rPr lang="it-IT" sz="1200" b="0">
                <a:solidFill>
                  <a:prstClr val="black"/>
                </a:solidFill>
              </a:rPr>
              <a:pPr eaLnBrk="1" hangingPunct="1"/>
              <a:t>36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558569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4D2C2F5D-0A6E-4319-A8D6-FF7A2C8FB8D5}" type="slidenum">
              <a:rPr lang="it-IT" sz="1200" b="0">
                <a:solidFill>
                  <a:prstClr val="black"/>
                </a:solidFill>
              </a:rPr>
              <a:pPr eaLnBrk="1" hangingPunct="1"/>
              <a:t>37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909299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B4C2A8-C25D-4506-B305-08A7E1E1985F}" type="slidenum">
              <a:rPr lang="it-IT" smtClean="0">
                <a:latin typeface="Times" pitchFamily="18" charset="0"/>
              </a:rPr>
              <a:pPr>
                <a:defRPr/>
              </a:pPr>
              <a:t>23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9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6257C-8C18-460B-B831-C948F7715498}" type="slidenum">
              <a:rPr lang="it-IT" smtClean="0">
                <a:latin typeface="Times" pitchFamily="18" charset="0"/>
              </a:rPr>
              <a:pPr>
                <a:defRPr/>
              </a:pPr>
              <a:t>24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40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AC8A6F-BBB1-4A79-BE72-81DF8097AC64}" type="slidenum">
              <a:rPr lang="it-IT" smtClean="0">
                <a:latin typeface="Times" pitchFamily="18" charset="0"/>
              </a:rPr>
              <a:pPr>
                <a:defRPr/>
              </a:pPr>
              <a:t>25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0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DA80AF-5E6B-4BD0-BC97-EAA9274ECFDE}" type="slidenum">
              <a:rPr lang="it-IT" smtClean="0">
                <a:latin typeface="Times" pitchFamily="18" charset="0"/>
              </a:rPr>
              <a:pPr>
                <a:defRPr/>
              </a:pPr>
              <a:t>26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5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EBB30457-4AA7-4342-BE82-F1F1C7287D67}" type="slidenum">
              <a:rPr lang="it-IT" sz="1200" b="0">
                <a:solidFill>
                  <a:prstClr val="black"/>
                </a:solidFill>
              </a:rPr>
              <a:pPr eaLnBrk="1" hangingPunct="1"/>
              <a:t>28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473852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71947190-34C6-4933-907D-D7F06F56F64F}" type="slidenum">
              <a:rPr lang="it-IT" sz="1200" b="0">
                <a:solidFill>
                  <a:prstClr val="black"/>
                </a:solidFill>
              </a:rPr>
              <a:pPr eaLnBrk="1" hangingPunct="1"/>
              <a:t>29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44160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C10204E7-F628-423E-9B1A-E4A4CAE6DDF7}" type="slidenum">
              <a:rPr lang="it-IT" sz="1200" b="0">
                <a:solidFill>
                  <a:prstClr val="black"/>
                </a:solidFill>
              </a:rPr>
              <a:pPr eaLnBrk="1" hangingPunct="1"/>
              <a:t>30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3715628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96494E56-4E9B-48F7-AE4E-8529E53653D5}" type="slidenum">
              <a:rPr lang="it-IT" sz="1200" b="0">
                <a:solidFill>
                  <a:prstClr val="black"/>
                </a:solidFill>
              </a:rPr>
              <a:pPr eaLnBrk="1" hangingPunct="1"/>
              <a:t>31</a:t>
            </a:fld>
            <a:endParaRPr lang="it-IT" sz="1200" b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25118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9.xml"/><Relationship Id="rId4" Type="http://schemas.openxmlformats.org/officeDocument/2006/relationships/tags" Target="../tags/tag3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9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076B-1906-49E6-82B1-198E4D6CDA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89B0-BA77-4120-B4CD-7F3205A449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88201-8492-4742-B0EA-3DB9900882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28A7F-3326-49C0-B9FD-A1F78AED0F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00BE9-FFFD-4161-9EEB-0610C6DB486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C45CD-2D76-4BDC-9286-3EBA732706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28752-8456-44C6-9D67-37D2AE9A7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36D70-16DB-4DA4-B051-B91C95052C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D1351-ABD0-410A-AFA5-7A14276C75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AD18E-835E-4FA4-9981-948FC009A68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AE1A-DA68-43DB-AC02-D35F7297AD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2F43C-D135-410A-95B1-6C93FD443A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A079F-DF1D-4D9E-90E8-B38A9F3E73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8DB3-729F-4322-9C32-5FCDEFCB180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DF22-8726-45F8-A3B6-2F218F4A65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E93A9-D219-44CB-8BFE-B049360061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74537-04F6-4599-82BD-02B943AAB0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6EF6-E7E6-46A3-98E0-7657C2EEDA0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594AF-C6FB-47ED-903A-224B5715F2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AF4F1-2947-4F48-BA05-7C383DB5DA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D5FF4-B5DC-4F1C-B906-10EED6B1C0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CB40A-DC0D-493B-ABB7-09F9BBAB79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FAA26-E327-4A67-A57F-1A4E311155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63817-3DA6-4219-BA61-90CAD2AE66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8A695-43AB-4E70-834F-5C2DC425D8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06AA-AD4B-454E-AEC2-6D8B9B6FD4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489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797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732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435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635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995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59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10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8EF7-D233-4A46-B122-3F40ACA2A0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029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202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616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C4962-7253-40C4-BCB9-6BA1230E01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85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CD22-B806-43C0-804C-E3CBBD2769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951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00A0-461F-4E13-AEBC-DEE9D44609A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504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F3B5-699B-46DE-809C-136FB707C9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554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E91AD-C115-48F8-905B-B4649EAA4FE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928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FCBD-4767-4D18-8E7D-5316D4DC59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769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0F7F-A031-45D4-B42E-95B9FD1D34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42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69DF-4F07-4F91-8B98-51F6532CEAA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98F0-DAD3-46A0-8AE3-AE9646CF5B9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51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3410-4320-4A28-9A69-EDB9FF25A3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759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C1CA-46A5-4300-85F3-C723AA7203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075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11CA-BD8C-4258-B1AB-3BC5F6FD66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962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607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942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112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945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036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8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46DE1-729F-4793-81BA-4ED54E32B2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178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211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188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452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62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1C6A4-64E8-48D6-9E9F-A5702532F7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1C46B-88A9-430F-BB2D-D43813B7F8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9275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3DEE2-3502-4E7D-934E-AC53D30B4D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74E1A-2150-482B-985C-877089E8B09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387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9434-8EA7-4B07-BBD8-8F66275446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CDB07-F972-4051-A536-30821949A9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792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1B895-84AA-4AF1-BD67-28B65346B16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AC036-928C-490C-871C-2A08897BD6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048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210D4-58C2-47D2-A322-9323DE9133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3BDD1-FC7A-4AFA-B1EE-763C5A3C7A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25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7333-5A05-4FD9-B038-89FAE02425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94D35-8DA3-422D-9A46-ECC2308C21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EE4F6-74FC-48E0-AB7E-1AB26A6F05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644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2BB20-87BB-44DB-B93C-13729F8E317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8EC57-C884-4D2C-B747-66F2CC2271D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648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0A6A8-B072-4F61-AAAA-32313C6365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4BCD5-0307-4F33-A216-50F843513AB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770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39EB-A30C-40DE-AA89-6602693583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47615-487A-4FF6-B7ED-BBA0E95EAB7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594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990F-AAFD-406C-83CA-92166C93FE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F6225-2C06-4636-9A82-A1E6B870CF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23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3E038-3EBC-47CD-88BE-E85560F94F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9895-0934-436F-8BDE-2299D95108F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395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5D63C-D0D0-4C93-96E7-1C0B046B18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587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6E515-FFFE-45F4-8189-20B78B33C8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460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3D061-FDDD-4629-B4E0-8BF28BD8A4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0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65C-E046-4C8F-96F0-504A0FDEE4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79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E3F5-CBC8-4C86-ABA0-105BC3CA94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4BE86-D7FE-4A2E-9DE1-5A6F63D44E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542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CFF-D4D7-4D38-A8A1-52A4996757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899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5448-7CC7-4493-A0F5-190C4DFD33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418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AF6-D1F8-4813-BD03-6A58144B16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521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D0FE8-3860-43AB-842D-050C29FF2D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397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DF2-6B0D-46D7-B6BE-BFB3DBE23C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567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11CF-7002-400A-8C73-32BA21185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25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12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03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50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9E6B1-8FFB-4463-A492-F1B7B108848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597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514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9499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088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234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388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445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442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1657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5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6FD75-0D13-4822-93F0-2DC2D32526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584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096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1041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088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1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68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482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883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870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5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F7101-1A79-43D7-9311-69403C468DD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AEDCA-75F8-41F6-9079-6F7DC71048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9391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580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238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7255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955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099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2416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1302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6379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5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209B-4875-4A3E-B2F4-A354508624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06E79-99A9-496F-8CAD-2D18C15E84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6A17-DE74-45A6-8833-04C26C934F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698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FBDB-E6DE-4F5B-851B-9D17E94683C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8D2C-0470-440E-90F9-62857E974E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844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5230-4BFA-463A-A219-DD7E78D8ACC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00F8F-E423-4127-A9E1-F3A7055DD3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6548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1A14-34BD-40BD-BF8F-1352D3694BB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809F-1ADE-4CF5-9BC0-CDEC6D6232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7740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1C92-6D32-4881-90A1-235CA6EDBC2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863B-F85E-4390-A34F-F3F5757B9A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045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FCEF-156D-492F-B57E-87A8604F9F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2F846-92C2-4559-B4F4-F6BD3C685D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3374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CF532-3A06-40D4-9E40-31297512C6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2DBB-286D-4728-9896-5C2A9E3684F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290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A911C-971D-4024-BFB7-7D79B73D96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C9DF2-7759-4529-A34E-BF5FA954B8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231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DE0C-3AB4-4A73-A89C-B8A95349C5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FA646-B332-4C01-8439-58549E550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3117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DB436-6D5F-4ADB-815C-0D6F08561A4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3DEE-BBD8-4C1A-990F-3BDB9A309F7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92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22AA-1CF5-44F1-ADA6-BFDDFB85491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EB6E7-EA51-4BAA-A744-2B64446283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60166-E5BF-46E1-B477-B4B9F7704C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577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C50C-0CD3-4958-AF53-6160CE2889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B9B0C-5229-4B8C-8683-4A9FCF14002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4851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3B6CA-B2EA-4A78-A253-92DEEBC385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E003-F8C8-4F37-8BCC-8429C86397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14747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6CF8-5882-4C85-8D3C-685DAB3C7B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212C-29BC-4DBB-859B-753A9A38E3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43297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EAD3B-C542-4231-A5A9-137E4188CB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532B-827D-4185-AC96-19C709F626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94726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F12B-34F2-4411-A485-AFDE70CCE1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A3C6-9CBC-427B-9A10-D893E71420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97613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4D5A-4F89-46D1-8F23-BCE9AF6374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2601-237C-457F-BE02-E26129C48D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87049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8949-7E3E-4886-98A8-727FEF5D951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8427-D8C9-4CDD-814D-9BB4135CBA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48150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F15A-34FC-402E-A580-F0822CDE21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C374-41E1-46E8-9495-283F0C1FB7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59639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4AA58-25F5-47A2-8BE2-6BB58935EF3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EE58B-1438-4EAC-9E41-559A8A4F24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574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6B8E4-ED21-43FD-8A7D-BB0EA78308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6363-8CE7-49EE-8E95-0A2D881FF7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5B29E-173F-4201-BBEF-2461FAD7DB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06584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DA0A3-53ED-4B22-A66E-2E7BC85307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B790D-829C-4A1B-A078-796A5248B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31070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6592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1161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4691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6180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3817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6899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9391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00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64E8D-BF78-4AED-AFEE-F96AF24E2D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5681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809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2235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1698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2508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3047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2780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4318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7255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99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E41D-40C0-469F-807E-F62924EA65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2710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3333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503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6398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EEA61-B2BA-4387-880B-B22CCA3ADE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789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E374C-3343-4603-AC00-5C43120E3C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5258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BB2BC-4916-4F3B-8DE0-5DF7674BFE8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7635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4CF5D-654D-42B5-94F1-CFA13A85063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1480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3136C-5F5F-4302-B473-5E0DC6B18BA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9618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C6025-967F-4A25-94DE-2AB0E0A0D1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14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D4609-7AAB-4783-A043-26AF705B8F9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7ACEB-7EB6-4649-BBE7-A5D40A0712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2351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84896-A280-4AC3-8C38-A6171FC661B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315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992B0-5672-4520-B3C6-33BF0F6738C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5899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E87F7-F32E-42A7-A3F3-145400E009E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9769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B1605-B010-4FFF-BE36-736DC9F7451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8771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F43C-7600-4D79-B6AD-52BC09C5CD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19512"/>
      </p:ext>
    </p:extLst>
  </p:cSld>
  <p:clrMapOvr>
    <a:masterClrMapping/>
  </p:clrMapOvr>
  <p:transition spd="slow">
    <p:dissolv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BDB5-835A-48B8-8F2B-9894AA7ADE9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29588"/>
      </p:ext>
    </p:extLst>
  </p:cSld>
  <p:clrMapOvr>
    <a:masterClrMapping/>
  </p:clrMapOvr>
  <p:transition spd="slow">
    <p:dissolv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65F86-503B-4BDB-95E7-9AF022F80EA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23294"/>
      </p:ext>
    </p:extLst>
  </p:cSld>
  <p:clrMapOvr>
    <a:masterClrMapping/>
  </p:clrMapOvr>
  <p:transition spd="slow">
    <p:dissolv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B09E-9BC7-4BE5-923A-D15D73E409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80334"/>
      </p:ext>
    </p:extLst>
  </p:cSld>
  <p:clrMapOvr>
    <a:masterClrMapping/>
  </p:clrMapOvr>
  <p:transition spd="slow">
    <p:dissolv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3DD4-A773-439F-B46C-597C215382F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13315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A408-12B9-4CCD-A053-DFE594BE9A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3E61-0183-4344-A790-9D7DC854603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78443"/>
      </p:ext>
    </p:extLst>
  </p:cSld>
  <p:clrMapOvr>
    <a:masterClrMapping/>
  </p:clrMapOvr>
  <p:transition spd="slow">
    <p:dissolv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CE313-44C8-469B-9262-5156EFF1FB5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28095"/>
      </p:ext>
    </p:extLst>
  </p:cSld>
  <p:clrMapOvr>
    <a:masterClrMapping/>
  </p:clrMapOvr>
  <p:transition spd="slow">
    <p:dissolv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6A0CE-4A6A-4AFA-B35A-8B2E9B03B3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42500"/>
      </p:ext>
    </p:extLst>
  </p:cSld>
  <p:clrMapOvr>
    <a:masterClrMapping/>
  </p:clrMapOvr>
  <p:transition spd="slow">
    <p:dissolv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DAB9-9C47-4C20-9B91-EA06BB9DCC0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05213"/>
      </p:ext>
    </p:extLst>
  </p:cSld>
  <p:clrMapOvr>
    <a:masterClrMapping/>
  </p:clrMapOvr>
  <p:transition spd="slow">
    <p:dissolv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4796A-7150-4A6A-B484-50EED659B84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61648"/>
      </p:ext>
    </p:extLst>
  </p:cSld>
  <p:clrMapOvr>
    <a:masterClrMapping/>
  </p:clrMapOvr>
  <p:transition spd="slow">
    <p:dissolv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72096-9069-4AF4-B86D-7B0970F437B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18549"/>
      </p:ext>
    </p:extLst>
  </p:cSld>
  <p:clrMapOvr>
    <a:masterClrMapping/>
  </p:clrMapOvr>
  <p:transition spd="slow">
    <p:dissolv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38F17-3859-46DD-B5B6-3285D07E569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46193"/>
      </p:ext>
    </p:extLst>
  </p:cSld>
  <p:clrMapOvr>
    <a:masterClrMapping/>
  </p:clrMapOvr>
  <p:transition spd="slow">
    <p:rand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9688-F76C-4657-ACA3-3C8D0C5D64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62406"/>
      </p:ext>
    </p:extLst>
  </p:cSld>
  <p:clrMapOvr>
    <a:masterClrMapping/>
  </p:clrMapOvr>
  <p:transition spd="slow">
    <p:random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3506D-AA9B-486C-80E6-6B5BE24ED5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11926"/>
      </p:ext>
    </p:extLst>
  </p:cSld>
  <p:clrMapOvr>
    <a:masterClrMapping/>
  </p:clrMapOvr>
  <p:transition spd="slow">
    <p:rand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DAEC6-AC11-4171-9AF4-D27552A6CD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75607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7DA3-0ABC-4EA9-8C62-701479BBC34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E24F9-B14A-4920-89BF-A49A714AAEC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35220"/>
      </p:ext>
    </p:extLst>
  </p:cSld>
  <p:clrMapOvr>
    <a:masterClrMapping/>
  </p:clrMapOvr>
  <p:transition spd="slow">
    <p:rand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E4277-C6ED-4201-8F90-1C24CE0394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16092"/>
      </p:ext>
    </p:extLst>
  </p:cSld>
  <p:clrMapOvr>
    <a:masterClrMapping/>
  </p:clrMapOvr>
  <p:transition spd="slow">
    <p:rand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E2AC7-DFE1-4AF7-85C1-78D6079EBB7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41340"/>
      </p:ext>
    </p:extLst>
  </p:cSld>
  <p:clrMapOvr>
    <a:masterClrMapping/>
  </p:clrMapOvr>
  <p:transition spd="slow">
    <p:rand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1054-2790-442F-9EC6-400EF237605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59947"/>
      </p:ext>
    </p:extLst>
  </p:cSld>
  <p:clrMapOvr>
    <a:masterClrMapping/>
  </p:clrMapOvr>
  <p:transition spd="slow">
    <p:rand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E250B-8969-4D2B-9A71-5C006EB790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985"/>
      </p:ext>
    </p:extLst>
  </p:cSld>
  <p:clrMapOvr>
    <a:masterClrMapping/>
  </p:clrMapOvr>
  <p:transition spd="slow">
    <p:random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FF5F3-E684-405B-A957-C30172E86D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51696"/>
      </p:ext>
    </p:extLst>
  </p:cSld>
  <p:clrMapOvr>
    <a:masterClrMapping/>
  </p:clrMapOvr>
  <p:transition spd="slow">
    <p:random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AF81-96DA-46AF-B94B-4B14D3BF433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52847"/>
      </p:ext>
    </p:extLst>
  </p:cSld>
  <p:clrMapOvr>
    <a:masterClrMapping/>
  </p:clrMapOvr>
  <p:transition spd="slow">
    <p:random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96FB0-5DA8-4A95-9283-8494C09F992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06369"/>
      </p:ext>
    </p:extLst>
  </p:cSld>
  <p:clrMapOvr>
    <a:masterClrMapping/>
  </p:clrMapOvr>
  <p:transition spd="med" advTm="10000">
    <p:dissolv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AB9E2-7A89-45EC-8FB6-26288A2F0AC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9149"/>
      </p:ext>
    </p:extLst>
  </p:cSld>
  <p:clrMapOvr>
    <a:masterClrMapping/>
  </p:clrMapOvr>
  <p:transition spd="med" advTm="10000">
    <p:dissolv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1EA9-43BF-405E-8585-293C2A966C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73892"/>
      </p:ext>
    </p:extLst>
  </p:cSld>
  <p:clrMapOvr>
    <a:masterClrMapping/>
  </p:clrMapOvr>
  <p:transition spd="med" advTm="10000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48976-E2C1-458D-A10D-71171ABC9A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2AA30-C8FD-47D4-A59F-C96ADBAB48F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44561"/>
      </p:ext>
    </p:extLst>
  </p:cSld>
  <p:clrMapOvr>
    <a:masterClrMapping/>
  </p:clrMapOvr>
  <p:transition spd="med" advTm="10000">
    <p:dissolv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CB61-5945-4534-A697-DF66B2CC02E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13024"/>
      </p:ext>
    </p:extLst>
  </p:cSld>
  <p:clrMapOvr>
    <a:masterClrMapping/>
  </p:clrMapOvr>
  <p:transition spd="med" advTm="10000">
    <p:dissolv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17B18-7507-492F-AA50-E7F2FA3CAB6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38137"/>
      </p:ext>
    </p:extLst>
  </p:cSld>
  <p:clrMapOvr>
    <a:masterClrMapping/>
  </p:clrMapOvr>
  <p:transition spd="med" advTm="10000">
    <p:dissolv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20560-F10A-4366-BDAD-333F191E2EE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60513"/>
      </p:ext>
    </p:extLst>
  </p:cSld>
  <p:clrMapOvr>
    <a:masterClrMapping/>
  </p:clrMapOvr>
  <p:transition spd="med" advTm="10000">
    <p:dissolv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3B59-EE4A-4CEC-9059-C33F94D80CC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90433"/>
      </p:ext>
    </p:extLst>
  </p:cSld>
  <p:clrMapOvr>
    <a:masterClrMapping/>
  </p:clrMapOvr>
  <p:transition spd="med" advTm="10000">
    <p:dissolv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B050A-E471-4A65-939C-6A4A8DE9FDC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71444"/>
      </p:ext>
    </p:extLst>
  </p:cSld>
  <p:clrMapOvr>
    <a:masterClrMapping/>
  </p:clrMapOvr>
  <p:transition spd="med" advTm="10000">
    <p:dissolv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2B64B-A704-4360-90EC-28AD5079CE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02080"/>
      </p:ext>
    </p:extLst>
  </p:cSld>
  <p:clrMapOvr>
    <a:masterClrMapping/>
  </p:clrMapOvr>
  <p:transition spd="med" advTm="10000">
    <p:dissolv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A0B1D-92B2-48FE-BDBA-6D687C26E92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49098"/>
      </p:ext>
    </p:extLst>
  </p:cSld>
  <p:clrMapOvr>
    <a:masterClrMapping/>
  </p:clrMapOvr>
  <p:transition spd="med" advTm="10000">
    <p:dissolv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738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4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34171-3319-414F-AC77-B22D5F178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7095D-17FF-4A7D-9E42-B0C20756C3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0132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6927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9888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629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4660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795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4913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5471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17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5272-6925-4A6E-8E81-79B5AAB4FE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F1E26-EE05-4A8D-BEAB-40D5E82EA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D71EE-176D-46E5-84E2-262A9E46F2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B7D2-122E-4DAE-B9CF-9444EB717B01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AF2CC-30BB-4A82-9F3A-3E7C30C300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71DA7-D267-4B4E-9C66-7264E8ADAF2E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10BB1-C5E6-4473-B047-E86B13279F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774D-F17B-490B-A889-91F3F6B0CF9C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5F33-1E37-4D23-A090-1C299F8E87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2C60B-3680-4139-B13B-DE6665FDFFA2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7302D-0146-4DF2-B687-8DEADFBA53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0A34A-B339-454D-AE7A-AD5149CE8502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67C0-2196-4182-9680-051966BB45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7F261-E394-491A-B0D6-F80B2AA1DA23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ACB1D-F537-4487-9A2A-CEC047BBE2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30704-FC6D-4304-A9E9-4F47CFB641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BFF96-33A5-4825-A26B-1DBB1D3B3573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15DD-58A7-44D1-BD84-FF99C7D95E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37F55-DC18-43E7-9FE5-6B8489AEE26F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7F71-FA78-4287-87B1-94AC4E316E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2D8A2-878F-4EED-ADD6-8F0DA4692ACA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D176B-106A-4B88-9E65-B21EBB891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8E1B9-720D-4708-BDF6-6D513F174D68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A757D-AEDF-4C31-8A46-589E82591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CD36-6514-4760-8B38-4EB3D4168D04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EEB8-6491-41AE-8DD7-FAFC85549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30A73-DA0E-4348-8D99-16E643D2A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BBB4A-5956-45B4-B30E-6FBF944691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8ADEC-D115-47C6-8F80-2DACE44AFC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F2C4A-E127-4F5A-A4A3-2184E202E8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1975E-B329-49B1-8ED2-8DEF9B27B0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B154E-DF98-49AD-89D7-8B20C861F0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1370-4000-4415-BAF8-8F3B312605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42C3C-53A3-4B30-A94B-2D0757F9BB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EB0A-68D1-42A8-979C-0FEFFC80D8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77C10-F56C-43BD-8748-FEF1FF7B7B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39F8A-7E63-4227-88BE-54FF2342CF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E05E-DA90-4CC5-943B-A7209F6C8C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F0FEA-558D-45DC-8722-397309711BED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F538-A6D4-43FE-BFEF-ADA0AD39C1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F0D66-8AE8-41F4-9061-60888B685A13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622DF-8FEF-4AE6-B315-F2DE2E6668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B6C2-DD12-47F5-960F-A4B0374935B8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A8A9-32C8-49AA-96BB-196D550F80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C3137-81A6-4757-A3AC-E214008A5AA2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DA8C7-C04C-4DA0-BF55-09CB11CF7D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71F9B-8AE7-48D9-AE6B-69DB0AA572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6E70-B39F-4DEF-8AF1-143B31D6C597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38313-728A-403F-98F3-BE56680930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FC31-BF0E-45A2-9650-374E983313BA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75DD-F107-4236-A1A7-0A97FE9C6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A4C2-42F1-469E-A18B-74B7ED972EF4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1A2D-67DB-42EF-B2BC-E324305A6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A4AF-681E-417B-AF08-0619BC7EAEF6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49E63-86A1-4790-B1F9-C2C23451E9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D21C-01D3-45C3-8BA6-C06E9595BABE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3B3E8-8104-4102-A329-8DB7D4CBFA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5E972-4C8B-4EE5-AE04-A8A27E07C5FA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8FF3-2600-462A-9D85-BC3F8F5C2A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10E3-882A-4DD4-A239-C1A2A28FCDEB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4BC5-92A7-4CB3-B970-813666DB6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D5CC-331E-4E6C-9C49-C40AA1E3C68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09AC-C363-4365-A78A-A24AD706CB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4E7B8-E4AA-4ED4-8463-79A8C967A9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1D150-4824-47D4-AC50-D71A4D8A109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5946-88CC-4FA0-8E08-A86F3403F74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573B-CA8F-4E15-946F-FF60992FF9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A194-FFBE-42AD-80E0-44DD1F0AB3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C287-2232-4A81-A461-4441CD1208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FBBC8-74A9-4229-BF67-978F53FD621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63E86-21ED-439E-8A11-53A5649144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E76B2-96EB-4B16-9FB1-2D92BA9C3F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A70E-C138-4428-8189-D18CBBD0C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2F197-E0E9-4B6F-A1E8-305BBB321734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652B-26B4-41CB-B68E-880C7C031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8746A-66C8-4725-9F75-F4F60429BA8B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CD0F2-3DAD-424D-AB9F-BD069CBE0C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AD0E6-8E47-425F-B5F4-B8875D3EC0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D01E1-E6F1-4B00-82AA-6052EBC7087C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2753-DF8C-427F-9018-574DE07584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E447F-4462-4881-A83E-0BA7EE2C61B4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F02C0-65F2-4926-8B23-6CB04FF78E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C9094-3234-4D4C-91B1-BE1E47B616E7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9E5D4-8B31-4BE1-9098-C2685D03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46E56-5A34-4F05-A7A1-2D52936A6810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21CC-D142-4F00-B70D-1C892180A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6DCE3-F317-4561-B587-BD93B2262432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81E8B-D0C9-44B8-8235-A63C13F90F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8DCC7-671C-4AA9-8317-0E7B7F8F1267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37F7C-39DA-4427-A423-011041B144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97173-0F85-48EE-A848-EB890D0DFE71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3B90F-FB9F-4A0D-83B0-5380E5171F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13E3A-1043-44C6-8A33-8A08E4D6D4EB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F4F38-F8B8-48C1-A729-99E82860CA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420E-E714-4BEF-B2FD-4FE6293126C8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7F162-6C7B-4D0F-88BE-5002FEE3C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CA9314-B0FB-4566-8645-AB73ECD71E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2A79-8941-4798-9A2E-748A3D8C4B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E1E05E0-99EE-449D-9D7F-61A48479FE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E9CE29C-6B57-4265-9D15-BA745FB749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C58CF33-43D7-43BB-B545-9663B4A723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BA059DF-DCB4-4939-86AA-B0EAE2E5D4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DF6081C-365F-4E16-9271-30F11F498C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8B2E727-CDE8-40DF-A27A-7874BBB47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4C271F1-C93B-4D06-8AA5-0675CAFF1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E01D6CD-4722-4262-8721-4A61650E31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B7886D-C34A-469D-953A-CF457DF216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FF62E6D-EF1B-4AE6-93A2-44616C1436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00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C3CD5EC-8479-4205-B84C-F7EF0C1C1E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B377D89-296D-43B1-A0C1-25E9F75058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3FDC8B7F-1FB5-4007-BBC0-A80EA45571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0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8" r:id="rId1"/>
    <p:sldLayoutId id="2147484729" r:id="rId2"/>
    <p:sldLayoutId id="2147484730" r:id="rId3"/>
    <p:sldLayoutId id="2147484731" r:id="rId4"/>
    <p:sldLayoutId id="2147484732" r:id="rId5"/>
    <p:sldLayoutId id="2147484733" r:id="rId6"/>
    <p:sldLayoutId id="2147484734" r:id="rId7"/>
    <p:sldLayoutId id="2147484735" r:id="rId8"/>
    <p:sldLayoutId id="2147484736" r:id="rId9"/>
    <p:sldLayoutId id="2147484737" r:id="rId10"/>
    <p:sldLayoutId id="2147484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F188AB8-5FB8-4E86-BD80-5B4CB58B694F}" type="slidenum">
              <a:rPr lang="it-IT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4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0" r:id="rId1"/>
    <p:sldLayoutId id="2147484741" r:id="rId2"/>
    <p:sldLayoutId id="2147484742" r:id="rId3"/>
    <p:sldLayoutId id="2147484743" r:id="rId4"/>
    <p:sldLayoutId id="2147484744" r:id="rId5"/>
    <p:sldLayoutId id="2147484745" r:id="rId6"/>
    <p:sldLayoutId id="2147484746" r:id="rId7"/>
    <p:sldLayoutId id="2147484747" r:id="rId8"/>
    <p:sldLayoutId id="2147484748" r:id="rId9"/>
    <p:sldLayoutId id="2147484749" r:id="rId10"/>
    <p:sldLayoutId id="2147484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10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6E1A93-BDD5-45FB-9BAB-5DDECA345E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FF75F4-06AE-4805-ADC7-00C2CB2CDCA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3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879F26F-A91F-4DBB-AD65-1DA86FC41A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0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34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  <p:sldLayoutId id="2147484789" r:id="rId2"/>
    <p:sldLayoutId id="2147484790" r:id="rId3"/>
    <p:sldLayoutId id="2147484791" r:id="rId4"/>
    <p:sldLayoutId id="2147484792" r:id="rId5"/>
    <p:sldLayoutId id="2147484793" r:id="rId6"/>
    <p:sldLayoutId id="2147484794" r:id="rId7"/>
    <p:sldLayoutId id="2147484795" r:id="rId8"/>
    <p:sldLayoutId id="2147484796" r:id="rId9"/>
    <p:sldLayoutId id="2147484797" r:id="rId10"/>
    <p:sldLayoutId id="2147484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8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4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  <p:sldLayoutId id="2147484819" r:id="rId8"/>
    <p:sldLayoutId id="2147484820" r:id="rId9"/>
    <p:sldLayoutId id="2147484821" r:id="rId10"/>
    <p:sldLayoutId id="2147484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EEA28C-8C5B-40D9-A5DF-26E7784D13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4987CCB6-6642-427F-8D4A-6E6F421A916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CEE3F19-56DC-4ADD-A9F7-A1B0EFA22F9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9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CC8858F-FBB4-42F7-8F89-AADAA8263F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4A0EE85-DF2F-4C85-9211-C24C8D4F87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7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6" r:id="rId1"/>
    <p:sldLayoutId id="2147484837" r:id="rId2"/>
    <p:sldLayoutId id="2147484838" r:id="rId3"/>
    <p:sldLayoutId id="2147484839" r:id="rId4"/>
    <p:sldLayoutId id="2147484840" r:id="rId5"/>
    <p:sldLayoutId id="2147484841" r:id="rId6"/>
    <p:sldLayoutId id="2147484842" r:id="rId7"/>
    <p:sldLayoutId id="2147484843" r:id="rId8"/>
    <p:sldLayoutId id="2147484844" r:id="rId9"/>
    <p:sldLayoutId id="2147484845" r:id="rId10"/>
    <p:sldLayoutId id="214748484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2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6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EDA2A2F-6162-4F4B-A16F-DEC86344305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8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2" r:id="rId1"/>
    <p:sldLayoutId id="2147484873" r:id="rId2"/>
    <p:sldLayoutId id="2147484874" r:id="rId3"/>
    <p:sldLayoutId id="2147484875" r:id="rId4"/>
    <p:sldLayoutId id="2147484876" r:id="rId5"/>
    <p:sldLayoutId id="2147484877" r:id="rId6"/>
    <p:sldLayoutId id="2147484878" r:id="rId7"/>
    <p:sldLayoutId id="2147484879" r:id="rId8"/>
    <p:sldLayoutId id="2147484880" r:id="rId9"/>
    <p:sldLayoutId id="2147484881" r:id="rId10"/>
    <p:sldLayoutId id="2147484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0A2B09E-DFFE-44CC-BF8E-D20B66AA804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8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4" r:id="rId1"/>
    <p:sldLayoutId id="2147484885" r:id="rId2"/>
    <p:sldLayoutId id="2147484886" r:id="rId3"/>
    <p:sldLayoutId id="2147484887" r:id="rId4"/>
    <p:sldLayoutId id="2147484888" r:id="rId5"/>
    <p:sldLayoutId id="2147484889" r:id="rId6"/>
    <p:sldLayoutId id="2147484890" r:id="rId7"/>
    <p:sldLayoutId id="2147484891" r:id="rId8"/>
    <p:sldLayoutId id="2147484892" r:id="rId9"/>
    <p:sldLayoutId id="2147484893" r:id="rId10"/>
    <p:sldLayoutId id="214748489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09CDB7B-31E8-415D-9F63-15CF5FE21A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3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C31DDD91-6A13-4F84-A262-C4C1A0070180}" type="slidenum">
              <a:rPr lang="it-IT">
                <a:solidFill>
                  <a:srgbClr val="000000"/>
                </a:solidFill>
                <a:latin typeface="Arial" charset="0"/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85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</p:sldLayoutIdLst>
  <p:transition spd="med" advTm="10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BF700F-81AB-4596-B5C7-91C989E80467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02/03/2013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60EBF7-724D-41E1-A58E-36C248E784B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98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EE2866D-567E-4265-89B6-D0CD9575C8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FA0C6BA-AC50-45FE-8977-DF42D8A3B297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197D17C-E726-4584-85B1-B309AC46DA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928179B-2E56-4518-8737-5F05513BC0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7B7701-CDA9-473D-BB2B-0E8556650803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0DA48A-2204-42DC-8458-809B3F4FC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8D88692-6D8E-43F8-B301-7B06AAB7C5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35BA1BE-3F2F-4532-84ED-2D9F12E3B35C}" type="datetimeFigureOut">
              <a:rPr lang="it-IT"/>
              <a:pPr>
                <a:defRPr/>
              </a:pPr>
              <a:t>02/03/2013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259715E-CA48-42EB-9FC9-358429831C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D4BE5C-CBFC-496C-858F-0727A619D3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7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8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8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8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8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5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3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3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roce oratori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4607733" cy="61436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57750" y="214313"/>
            <a:ext cx="428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 smtClean="0">
                <a:solidFill>
                  <a:srgbClr val="CC3399"/>
                </a:solidFill>
                <a:latin typeface="Comic Sans MS" pitchFamily="66" charset="0"/>
              </a:rPr>
              <a:t>Terza</a:t>
            </a:r>
            <a:endParaRPr lang="ca-ES" sz="6600" b="1" i="1" dirty="0">
              <a:solidFill>
                <a:srgbClr val="CC3399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6600" b="1" i="1" dirty="0">
                <a:solidFill>
                  <a:srgbClr val="CC3399"/>
                </a:solidFill>
                <a:latin typeface="Comic Sans MS" pitchFamily="66" charset="0"/>
              </a:rPr>
              <a:t>domenica</a:t>
            </a: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572132" y="4500570"/>
            <a:ext cx="28664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3 marzo</a:t>
            </a:r>
            <a:endParaRPr lang="ca-ES" sz="4800" b="1" i="1" dirty="0">
              <a:solidFill>
                <a:srgbClr val="0805B3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ciel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79475" y="167215"/>
            <a:ext cx="7385050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entriamo nella reggia della luce... siamo noi... 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sediamo alla mensa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del tuo corpo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per saziarci di te...</a:t>
            </a:r>
          </a:p>
        </p:txBody>
      </p:sp>
    </p:spTree>
    <p:extLst>
      <p:ext uri="{BB962C8B-B14F-4D97-AF65-F5344CB8AC3E}">
        <p14:creationId xmlns:p14="http://schemas.microsoft.com/office/powerpoint/2010/main" val="20140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Preghiera per l'elezione del </a:t>
            </a:r>
            <a:r>
              <a:rPr lang="it-IT" sz="40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papa</a:t>
            </a:r>
            <a:endParaRPr lang="it-IT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011" y="2825552"/>
            <a:ext cx="6273977" cy="40324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41" y="774360"/>
            <a:ext cx="3468719" cy="2263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5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664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 preghiamo o Padre per i Cardinali riuniti a Roma per eleggere il Successore dell'Apostolo Pietro, perché lo Spirito Santo illumini i loro cuori e le loro menti affinché, concordi nello svolgimento del loro ufficio, siano guidati non da interessi e logiche umane ma unicamente dal desiderio di scegliere per la Chiesa ed il mondo </a:t>
            </a:r>
            <a:r>
              <a:rPr lang="it-IT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intero, </a:t>
            </a:r>
            <a:r>
              <a:rPr lang="it-IT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Pastore secondo il Tuo cuore. Te lo chiediamo per Cristo nostro Signore. Amen</a:t>
            </a:r>
            <a:endParaRPr lang="it-IT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N:\05 Fotografie\Gite\Terrasanta\Terrasanta 2007\Terrasanta 2007 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20391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31630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99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7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foglia-1440x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7"/>
            <a:ext cx="9144000" cy="68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13326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Padre</a:t>
            </a:r>
          </a:p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suo Figlio ha 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0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3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39264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15532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8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fede\Desktop\DSC_71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r="-1"/>
          <a:stretch/>
        </p:blipFill>
        <p:spPr bwMode="auto">
          <a:xfrm>
            <a:off x="-12357" y="-6946"/>
            <a:ext cx="9156357" cy="687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79712" y="116632"/>
            <a:ext cx="7056784" cy="50167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quando usciamo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dalla strada del tuo amore…  siamo noi...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Scusa, Signore,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se ci vedi solo all'ora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del perdono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ritornare da te...</a:t>
            </a:r>
          </a:p>
        </p:txBody>
      </p:sp>
    </p:spTree>
    <p:extLst>
      <p:ext uri="{BB962C8B-B14F-4D97-AF65-F5344CB8AC3E}">
        <p14:creationId xmlns:p14="http://schemas.microsoft.com/office/powerpoint/2010/main" val="36299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foglia-leaf-1280x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21773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7098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onnipotente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purifichi dai peccati,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per questa celebrazione dell'Eucaristia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89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214282" y="0"/>
            <a:ext cx="8643937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Padre santo e misericordioso, che mai abbandoni i tuoi figli e riveli ad essi il tuo nome, infrangi la durezza della mente e del cuore, perché sappiamo accogliere con la semplicità dei fanciulli i tuoi insegnamenti, e portiamo frutti di vera e continua conversione. Per il nostro Signore Gesù Cristo, tuo Figlio, che è Dio, e vive e regna con te, nell'unità dello Spirito Santo, per tutti i secoli dei secoli.                               </a:t>
            </a:r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 descr="030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785813"/>
            <a:ext cx="455136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85750" y="214313"/>
            <a:ext cx="8572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i="1" dirty="0" smtClean="0">
                <a:latin typeface="Calibri" pitchFamily="34" charset="0"/>
                <a:cs typeface="Times New Roman" pitchFamily="18" charset="0"/>
              </a:rPr>
              <a:t>Dal libro dell'Esodo</a:t>
            </a:r>
          </a:p>
          <a:p>
            <a:pPr algn="just" eaLnBrk="0" hangingPunct="0">
              <a:defRPr/>
            </a:pPr>
            <a:endParaRPr lang="it-IT" sz="4000" dirty="0" smtClean="0">
              <a:latin typeface="Calibri" pitchFamily="34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In quei giorni, mentre Mosè stava pascolando il gregge di </a:t>
            </a:r>
            <a:r>
              <a:rPr lang="it-IT" sz="4000" dirty="0" err="1" smtClean="0">
                <a:latin typeface="Calibri" pitchFamily="34" charset="0"/>
                <a:cs typeface="Times New Roman" pitchFamily="18" charset="0"/>
              </a:rPr>
              <a:t>Ietro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, suo suocero, sacerdote di </a:t>
            </a:r>
            <a:r>
              <a:rPr lang="it-IT" sz="4000" dirty="0" err="1" smtClean="0">
                <a:latin typeface="Calibri" pitchFamily="34" charset="0"/>
                <a:cs typeface="Times New Roman" pitchFamily="18" charset="0"/>
              </a:rPr>
              <a:t>Madian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, condusse il bestiame oltre il deserto e arrivò al monte di Dio, l’Oreb.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7154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L’angelo del Signore gli apparve in una fiamma di fuoco dal mezzo di un roveto. Egli guardò ed ecco: il roveto ardeva per il fuoco, ma quel roveto non si consumava. Mosè pensò: «Voglio avvicinarmi a osservare questo grande spettacolo: perché il roveto non brucia?».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7154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Signore vide che si era avvicinato per guardare; Dio gridò a lui dal roveto: «Mosè, </a:t>
            </a:r>
            <a:r>
              <a:rPr lang="it-IT" sz="4000" dirty="0" err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Mosè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!». Rispose: «Eccomi!». Riprese: «Non avvicinarti oltre! Togliti i sandali dai piedi, perché il luogo sul quale tu stai è suolo santo!». E disse: «Io sono il Dio di tuo padre, il Dio di Abramo, il Dio di Isacco, il Dio di Giacobbe».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7868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Mosè allora si coprì il volto, perché aveva paura di guardare verso Dio. Il Signore disse: «Ho osservato la miseria del mio popolo in Egitto e ho udito il suo grido a causa dei suoi sovrintendenti: conosco le sue sofferenze. Sono sceso per liberarlo dal potere dell’Egitto e per farlo salire da questa terra verso una terra bella e spaziosa, verso una terra dove scorrono latte e miele».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Mosè disse a Dio: «Ecco, io vado dagli Israeliti e dico loro: “Il Dio dei vostri padri mi ha mandato a voi”. Mi diranno: “Qual è il suo nome?”. E io che cosa risponderò loro?». Dio disse a Mosè: «Io sono colui che sono!». E aggiunse: «Così dirai agli Israeliti: “Io Sono mi ha mandato a voi”».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8583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Dio disse ancora a Mosè: «Dirai agli Israeliti: “Il Signore, Dio dei vostri padri, Dio di Abramo, Dio di Isacco, Dio di Giacobbe mi ha mandato a voi”. Questo è il mio nome per sempre; questo è il titolo con cui sarò ricordato di generazione in generazione».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0"/>
            <a:ext cx="9163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rgbClr val="00F7FF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00F7FF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00F7FF"/>
              </a:solidFill>
              <a:latin typeface="Comic Sans MS" pitchFamily="66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857489" y="1214438"/>
            <a:ext cx="6286512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32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141CFF"/>
                </a:solidFill>
                <a:latin typeface="Comic Sans MS" pitchFamily="66" charset="0"/>
              </a:rPr>
              <a:t>Il Signore  * 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141CFF"/>
                </a:solidFill>
                <a:latin typeface="Comic Sans MS" pitchFamily="66" charset="0"/>
              </a:rPr>
              <a:t>ha pietà del suo popolo.</a:t>
            </a:r>
            <a:endParaRPr lang="it-IT" sz="4000" b="1" i="1" dirty="0">
              <a:solidFill>
                <a:srgbClr val="141CFF"/>
              </a:solidFill>
              <a:latin typeface="Comic Sans MS" pitchFamily="66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14282" y="3357562"/>
            <a:ext cx="8715375" cy="3170099"/>
          </a:xfrm>
          <a:prstGeom prst="rect">
            <a:avLst/>
          </a:prstGeom>
          <a:solidFill>
            <a:srgbClr val="FFFFFF">
              <a:alpha val="7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 smtClean="0">
                <a:latin typeface="Comic Sans MS" pitchFamily="66" charset="0"/>
              </a:rPr>
              <a:t>Benedici il Signore, anima mia, quanto è in me benedica il suo santo nome. Benedici il Signore, anima mia, non dimenticare tutti i suoi benefici.</a:t>
            </a:r>
            <a:endParaRPr lang="ca-ES" sz="4000" b="1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-388" r="1176" b="2424"/>
          <a:stretch/>
        </p:blipFill>
        <p:spPr bwMode="auto">
          <a:xfrm>
            <a:off x="35496" y="-27384"/>
            <a:ext cx="9108504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271" y="0"/>
            <a:ext cx="3987665" cy="686341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141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Egli perdona tutte le tue colpe, guarisce tutte le tue infermità, salva dalla fossa la tua vita, ti circonda di bontà e misericordia.</a:t>
            </a:r>
            <a:endParaRPr lang="ca-ES" sz="4000" b="1" i="1" dirty="0">
              <a:solidFill>
                <a:srgbClr val="141C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68844" y="4725144"/>
            <a:ext cx="4211961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ca-ES" sz="32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141CFF"/>
                </a:solidFill>
                <a:latin typeface="Comic Sans MS" pitchFamily="66" charset="0"/>
              </a:rPr>
              <a:t>Il Signore  *  </a:t>
            </a:r>
          </a:p>
          <a:p>
            <a:pPr algn="r">
              <a:defRPr/>
            </a:pPr>
            <a:r>
              <a:rPr lang="it-IT" sz="4000" b="1" i="1" dirty="0" smtClean="0">
                <a:solidFill>
                  <a:srgbClr val="141CFF"/>
                </a:solidFill>
                <a:latin typeface="Comic Sans MS" pitchFamily="66" charset="0"/>
              </a:rPr>
              <a:t>ha pietà del suo popolo.</a:t>
            </a:r>
            <a:endParaRPr lang="it-IT" sz="4000" b="1" i="1" dirty="0">
              <a:solidFill>
                <a:srgbClr val="141C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357313" y="1071563"/>
            <a:ext cx="7786687" cy="37856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rgbClr val="FF0C14"/>
                </a:solidFill>
                <a:latin typeface="Comic Sans MS" pitchFamily="66" charset="0"/>
              </a:rPr>
              <a:t>Misericordioso e pietoso è il Signore, lento all’ira e grande nell’amore. Perché quanto il cielo è alto sulla terra, così la sua misericordia è potente su quelli che lo temono.</a:t>
            </a:r>
            <a:endParaRPr lang="ca-ES" sz="4000" b="1" i="1" dirty="0">
              <a:solidFill>
                <a:srgbClr val="FF0C14"/>
              </a:solidFill>
              <a:latin typeface="Comic Sans MS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00298" y="4929198"/>
            <a:ext cx="6286512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32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141CFF"/>
                </a:solidFill>
                <a:latin typeface="Comic Sans MS" pitchFamily="66" charset="0"/>
              </a:rPr>
              <a:t>Il Signore  * 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141CFF"/>
                </a:solidFill>
                <a:latin typeface="Comic Sans MS" pitchFamily="66" charset="0"/>
              </a:rPr>
              <a:t>ha pietà del suo popolo.</a:t>
            </a:r>
            <a:endParaRPr lang="it-IT" sz="4000" b="1" i="1" dirty="0">
              <a:solidFill>
                <a:srgbClr val="141C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63"/>
            <a:ext cx="9144000" cy="68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50825" y="4919663"/>
            <a:ext cx="7464447" cy="1323439"/>
          </a:xfrm>
          <a:prstGeom prst="rect">
            <a:avLst/>
          </a:prstGeom>
          <a:solidFill>
            <a:schemeClr val="accent1">
              <a:alpha val="56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 smtClean="0">
                <a:solidFill>
                  <a:srgbClr val="141CFF"/>
                </a:solidFill>
                <a:latin typeface="Comic Sans MS" pitchFamily="66" charset="0"/>
              </a:rPr>
              <a:t>Convertitevi, dice il Signore, </a:t>
            </a:r>
          </a:p>
          <a:p>
            <a:pPr>
              <a:defRPr/>
            </a:pPr>
            <a:r>
              <a:rPr lang="it-IT" sz="4000" b="1" i="1" dirty="0" smtClean="0">
                <a:solidFill>
                  <a:srgbClr val="141CFF"/>
                </a:solidFill>
                <a:latin typeface="Comic Sans MS" pitchFamily="66" charset="0"/>
              </a:rPr>
              <a:t>il regno dei cieli è vicino.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46136" y="0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2627784" y="2214563"/>
            <a:ext cx="6119812" cy="1885950"/>
          </a:xfrm>
          <a:prstGeom prst="rect">
            <a:avLst/>
          </a:prstGeom>
          <a:solidFill>
            <a:srgbClr val="FFFFFF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autoUpdateAnimBg="0"/>
      <p:bldP spid="5" grpId="0" animBg="1"/>
      <p:bldP spid="10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Luca.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5779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3" name="Text Box 7"/>
          <p:cNvSpPr txBox="1">
            <a:spLocks noChangeArrowheads="1"/>
          </p:cNvSpPr>
          <p:nvPr/>
        </p:nvSpPr>
        <p:spPr bwMode="auto">
          <a:xfrm>
            <a:off x="0" y="5589588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 quello stesso tempo si presentarono alcuni a riferire a Gesù circa quei Galilei, </a:t>
            </a:r>
          </a:p>
        </p:txBody>
      </p:sp>
      <p:pic>
        <p:nvPicPr>
          <p:cNvPr id="3075" name="Picture 9" descr="Pims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0350"/>
            <a:ext cx="6192837" cy="52308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2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Text Box 2"/>
          <p:cNvSpPr txBox="1">
            <a:spLocks noChangeArrowheads="1"/>
          </p:cNvSpPr>
          <p:nvPr/>
        </p:nvSpPr>
        <p:spPr bwMode="auto">
          <a:xfrm>
            <a:off x="250825" y="3429000"/>
            <a:ext cx="37084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il cui sangue Pilato aveva mescolato con quello dei loro sacrifici. </a:t>
            </a:r>
          </a:p>
        </p:txBody>
      </p:sp>
      <p:pic>
        <p:nvPicPr>
          <p:cNvPr id="4099" name="Picture 3" descr="pilato con le guar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0"/>
            <a:ext cx="4895850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4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  <p:extLst>
      <p:ext uri="{BB962C8B-B14F-4D97-AF65-F5344CB8AC3E}">
        <p14:creationId xmlns:p14="http://schemas.microsoft.com/office/powerpoint/2010/main" val="25739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Text Box 2"/>
          <p:cNvSpPr txBox="1">
            <a:spLocks noChangeArrowheads="1"/>
          </p:cNvSpPr>
          <p:nvPr/>
        </p:nvSpPr>
        <p:spPr bwMode="auto">
          <a:xfrm>
            <a:off x="468313" y="908050"/>
            <a:ext cx="36718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Prendendo la parola, </a:t>
            </a:r>
            <a:r>
              <a:rPr lang="it-IT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Gesu</a:t>
            </a: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rispose: «Credete che quei Galilei fossero più peccatori di tutti i Galilei, per aver subito tale sorte? </a:t>
            </a:r>
          </a:p>
        </p:txBody>
      </p:sp>
      <p:pic>
        <p:nvPicPr>
          <p:cNvPr id="5123" name="Picture 3" descr="Pim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0"/>
            <a:ext cx="4770437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3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Text Box 2"/>
          <p:cNvSpPr txBox="1">
            <a:spLocks noChangeArrowheads="1"/>
          </p:cNvSpPr>
          <p:nvPr/>
        </p:nvSpPr>
        <p:spPr bwMode="auto">
          <a:xfrm>
            <a:off x="5292725" y="3213100"/>
            <a:ext cx="32766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No, vi dico, ma se non vi convertite, perirete tutti allo stesso modo. </a:t>
            </a:r>
          </a:p>
        </p:txBody>
      </p:sp>
      <p:pic>
        <p:nvPicPr>
          <p:cNvPr id="6147" name="Picture 3" descr="Copia di Salmo 102-preghiera nella sven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1250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3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Text Box 2"/>
          <p:cNvSpPr txBox="1">
            <a:spLocks noChangeArrowheads="1"/>
          </p:cNvSpPr>
          <p:nvPr/>
        </p:nvSpPr>
        <p:spPr bwMode="auto">
          <a:xfrm>
            <a:off x="539750" y="3716338"/>
            <a:ext cx="3600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 quei diciotto, sopra i quali rovinò la torre di Siloe e li uccise, </a:t>
            </a:r>
          </a:p>
        </p:txBody>
      </p:sp>
      <p:pic>
        <p:nvPicPr>
          <p:cNvPr id="7171" name="Picture 5" descr="gerusalemm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0"/>
            <a:ext cx="4605337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2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0" y="5373688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credete che fossero più colpevoli di tutti gli abitanti di Gerusalemme?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272337" cy="50149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5364163" y="3068638"/>
            <a:ext cx="32035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No, vi dico, ma se non vi convertite, perirete tutti allo stesso modo». </a:t>
            </a:r>
          </a:p>
        </p:txBody>
      </p:sp>
      <p:pic>
        <p:nvPicPr>
          <p:cNvPr id="9219" name="Picture 3" descr="Copia di Salmo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6813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6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5580063" y="1052513"/>
            <a:ext cx="341947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Disse anche questa parabola: «Un tale aveva un fico piantato nella vigna e venne a cercarvi frutti, ma non ne trovò. </a:t>
            </a:r>
          </a:p>
        </p:txBody>
      </p:sp>
      <p:pic>
        <p:nvPicPr>
          <p:cNvPr id="10243" name="Picture 3" descr="PIANTA F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ext Box 2"/>
          <p:cNvSpPr txBox="1">
            <a:spLocks noChangeArrowheads="1"/>
          </p:cNvSpPr>
          <p:nvPr/>
        </p:nvSpPr>
        <p:spPr bwMode="auto">
          <a:xfrm>
            <a:off x="0" y="4437063"/>
            <a:ext cx="9144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Allora disse al vignaiolo: Ecco, son tre anni che vengo a cercare frutti su questo fico, ma non ne trovo. Taglialo. Perché deve sfruttare il terreno? </a:t>
            </a:r>
          </a:p>
        </p:txBody>
      </p:sp>
      <p:pic>
        <p:nvPicPr>
          <p:cNvPr id="11267" name="Picture 4" descr="Copia di verano 2006 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8913"/>
            <a:ext cx="5472113" cy="41052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4859338" y="404813"/>
            <a:ext cx="41402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Ma quegli rispose: Padrone, lascialo ancora quest'anno finché io gli zappi attorno e vi metta il concime e vedremo se porterà frutto per l'avvenire; se no, lo taglierai».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3C_3Qu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2" cy="687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Fratelli e sorelle, preghiamo umilmente il Signore Dio nostro, perché benedica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quest'acqua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interiormente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perché siamo sempre fedeli allo Spirito che ci è stato dato in dono.</a:t>
            </a:r>
          </a:p>
        </p:txBody>
      </p:sp>
    </p:spTree>
    <p:extLst>
      <p:ext uri="{BB962C8B-B14F-4D97-AF65-F5344CB8AC3E}">
        <p14:creationId xmlns:p14="http://schemas.microsoft.com/office/powerpoint/2010/main" val="36908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484582" y="0"/>
            <a:ext cx="8208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800" b="1" dirty="0" smtClean="0">
                <a:ln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/>
              </a:rPr>
              <a:t>5 password per un cuore nuovo</a:t>
            </a:r>
            <a:endParaRPr lang="it-IT" sz="4800" b="1" dirty="0">
              <a:ln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36" name="Picture 12" descr="C:\Users\Fede\Desktop\quaresima 2013\cu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52474"/>
            <a:ext cx="6657975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Fede\Desktop\quaresima 2013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52474"/>
            <a:ext cx="6657975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Fede\Desktop\quaresima 2013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52474"/>
            <a:ext cx="6657975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Fede\Desktop\quaresima 2013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52474"/>
            <a:ext cx="6657975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 rot="2184308">
            <a:off x="4764985" y="1813528"/>
            <a:ext cx="35241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Cambiamento</a:t>
            </a:r>
            <a:endParaRPr lang="it-IT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2051" name="Picture 3" descr="C:\Users\Fede\Desktop\quaresima 2013\old-ke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1044">
            <a:off x="6725003" y="1642866"/>
            <a:ext cx="2631339" cy="7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987824" y="1583471"/>
            <a:ext cx="2013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Ascolto</a:t>
            </a:r>
            <a:endParaRPr lang="it-IT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62" y="2291357"/>
            <a:ext cx="1123950" cy="11811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 rot="21343238">
            <a:off x="619528" y="2121641"/>
            <a:ext cx="3437918" cy="707886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kern="0" spc="-4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Preghiera</a:t>
            </a:r>
            <a:endParaRPr lang="it-IT" sz="4000" b="1" kern="0" spc="-40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54" y="1587497"/>
            <a:ext cx="6079067" cy="4536504"/>
          </a:xfrm>
          <a:prstGeom prst="rect">
            <a:avLst/>
          </a:prstGeom>
          <a:effectLst>
            <a:glow rad="1384300">
              <a:schemeClr val="bg1">
                <a:alpha val="54000"/>
              </a:schemeClr>
            </a:glow>
          </a:effectLst>
          <a:scene3d>
            <a:camera prst="perspectiveFront"/>
            <a:lightRig rig="threePt" dir="t"/>
          </a:scene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54" y="1587497"/>
            <a:ext cx="6079067" cy="4536504"/>
          </a:xfrm>
          <a:prstGeom prst="rect">
            <a:avLst/>
          </a:prstGeom>
          <a:effectLst>
            <a:glow rad="1384300">
              <a:schemeClr val="bg1">
                <a:alpha val="5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1267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36493 -0.282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7" y="-141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 Padre onnipotente, creatore del cielo e della terra; e in Gesù Cristo, suo unico Figlio, nostro Signore, </a:t>
            </a:r>
            <a:r>
              <a:rPr lang="it-IT" sz="4000" b="1" u="sng"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di Spirito Santo, nacque da Maria Vergine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, patì sotto Ponzio Pilato, fu crocifisso, morì e fu sepolto; discese agli inferi; 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risuscitò da morte; salì al cielo, siede alla destra di Dio Padre onnipotente; di là verrà a giudicare i vivi e i morti. Credo nello Spirito Santo, la santa Chiesa cattolica, la comunione dei santi, la remissione dei peccati, la risurrezione della carne, la vita eterna. Amen.</a:t>
            </a:r>
            <a:endParaRPr lang="it-IT" sz="400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RUi4tWoe4Jz8IoIAMHJL7W-uoxfj1GNLq3dBxxw-bOjCLpECQ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74" y="0"/>
            <a:ext cx="9144000" cy="68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42976" y="103038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</a:rPr>
              <a:t>FRUTTO DELLA NOSTRA TERRA</a:t>
            </a:r>
          </a:p>
        </p:txBody>
      </p:sp>
    </p:spTree>
    <p:extLst>
      <p:ext uri="{BB962C8B-B14F-4D97-AF65-F5344CB8AC3E}">
        <p14:creationId xmlns:p14="http://schemas.microsoft.com/office/powerpoint/2010/main" val="12762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Frutto della nostra terra,</a:t>
            </a:r>
            <a:endParaRPr lang="it-IT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026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essa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lavoro di ogni uomo: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718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200605030918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14500" y="428625"/>
            <a:ext cx="5348288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pane della nostra vita,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631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Pranzo%20bambin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000375" y="214313"/>
            <a:ext cx="5403850" cy="708025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cibo della quotidianità.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166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eterno e onnipotente,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ricevesse il dono della vita eterna: benedici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/>
              </a:rPr>
              <a:t>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questo giorno a te consacrato. </a:t>
            </a:r>
          </a:p>
        </p:txBody>
      </p:sp>
    </p:spTree>
    <p:extLst>
      <p:ext uri="{BB962C8B-B14F-4D97-AF65-F5344CB8AC3E}">
        <p14:creationId xmlns:p14="http://schemas.microsoft.com/office/powerpoint/2010/main" val="3879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eucarist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 che lo prendevi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un giorno,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lo spezzavi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i tuoi,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oggi vieni in questo pane, cibo vero dell’umanità.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189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pane,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47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vino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545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eucarist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nella mia vita, nelle tue mani.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980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" descr="Immag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Ti accoglierò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dentro di me farò di me un’offerta viva, un sacrificio gradito a te.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04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Frutto della nostra terra,</a:t>
            </a:r>
            <a:endParaRPr lang="it-IT" sz="1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347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messa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 lavoro di ogni uomo: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913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PICT00081-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357188"/>
            <a:ext cx="5575300" cy="70802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vino delle nostre vigne,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54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43000" y="714375"/>
            <a:ext cx="6516688" cy="708025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sulla mensa dei fratelli tuoi.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277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6858000" cy="2641600"/>
          </a:xfrm>
          <a:prstGeom prst="rect">
            <a:avLst/>
          </a:prstGeom>
          <a:solidFill>
            <a:srgbClr val="FFFFFF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 che lo prendevi un giorno,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lo bevevi con i tuoi,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oggi vieni in questo vino,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ti doni per la vita mia.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Amen.</a:t>
            </a:r>
          </a:p>
          <a:p>
            <a:pPr eaLnBrk="0" hangingPunct="0">
              <a:defRPr/>
            </a:pP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pane,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388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sarò vino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06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eucarist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nella mia vita, nelle tue mani. 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763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0" descr="Immag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Ti accoglierò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dentro di me farò di me un’offerta viva, un sacrificio gradito a te.</a:t>
            </a:r>
            <a:endParaRPr lang="it-IT" sz="1800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498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2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5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val="1678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val="25057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-91391"/>
            <a:ext cx="9103987" cy="70407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Cantiamo a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56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str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Scusa, Signore.</a:t>
            </a:r>
          </a:p>
        </p:txBody>
      </p:sp>
    </p:spTree>
    <p:extLst>
      <p:ext uri="{BB962C8B-B14F-4D97-AF65-F5344CB8AC3E}">
        <p14:creationId xmlns:p14="http://schemas.microsoft.com/office/powerpoint/2010/main" val="1075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Osanna </a:t>
            </a:r>
          </a:p>
          <a:p>
            <a:r>
              <a:rPr lang="it-IT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nell’alto </a:t>
            </a:r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dei cieli</a:t>
            </a:r>
          </a:p>
        </p:txBody>
      </p:sp>
    </p:spTree>
    <p:extLst>
      <p:ext uri="{BB962C8B-B14F-4D97-AF65-F5344CB8AC3E}">
        <p14:creationId xmlns:p14="http://schemas.microsoft.com/office/powerpoint/2010/main" val="2236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6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6810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0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6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3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0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5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4_zo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8381"/>
            <a:ext cx="9144000" cy="688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7504" y="188640"/>
            <a:ext cx="8784976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>
            <a:defPPr>
              <a:defRPr lang="ca-ES"/>
            </a:defPPr>
            <a:lvl1pPr eaLnBrk="0" hangingPunct="0">
              <a:spcBef>
                <a:spcPct val="50000"/>
              </a:spcBef>
              <a:defRPr sz="4000">
                <a:latin typeface="Cooper Black" pitchFamily="18" charset="0"/>
              </a:defRPr>
            </a:lvl1pPr>
          </a:lstStyle>
          <a:p>
            <a:r>
              <a:rPr lang="it-IT" dirty="0">
                <a:solidFill>
                  <a:srgbClr val="000000"/>
                </a:solidFill>
              </a:rPr>
              <a:t>Scusa, Signor, 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se bussiamo alla porta 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del tuo cuore; siamo noi.</a:t>
            </a:r>
            <a:br>
              <a:rPr lang="it-IT" dirty="0">
                <a:solidFill>
                  <a:srgbClr val="000000"/>
                </a:solidFill>
              </a:rPr>
            </a:br>
            <a:r>
              <a:rPr lang="it-IT" dirty="0">
                <a:solidFill>
                  <a:srgbClr val="000000"/>
                </a:solidFill>
              </a:rPr>
              <a:t>Scusa Signore, se chiediamo</a:t>
            </a:r>
          </a:p>
        </p:txBody>
      </p:sp>
      <p:sp>
        <p:nvSpPr>
          <p:cNvPr id="2" name="Rettangolo 1"/>
          <p:cNvSpPr/>
          <p:nvPr/>
        </p:nvSpPr>
        <p:spPr>
          <a:xfrm>
            <a:off x="128770" y="2743185"/>
            <a:ext cx="3147086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mendicanti dell'amore un ristoro da te.</a:t>
            </a:r>
          </a:p>
        </p:txBody>
      </p:sp>
    </p:spTree>
    <p:extLst>
      <p:ext uri="{BB962C8B-B14F-4D97-AF65-F5344CB8AC3E}">
        <p14:creationId xmlns:p14="http://schemas.microsoft.com/office/powerpoint/2010/main" val="390552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1111" y="0"/>
            <a:ext cx="4000500" cy="3170099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</a:p>
        </p:txBody>
      </p:sp>
    </p:spTree>
    <p:extLst>
      <p:ext uri="{BB962C8B-B14F-4D97-AF65-F5344CB8AC3E}">
        <p14:creationId xmlns:p14="http://schemas.microsoft.com/office/powerpoint/2010/main" val="19879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s.123rf.com/400wm/400/400/asiap/asiap1103/asiap110300190/9143594-triduo-pasquale-l-39-ultima-cena-e-l-39-istituzione-del-popolo-eucaristia-e-contemporanea--astraz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39" y="-1"/>
            <a:ext cx="9144000" cy="689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96451" y="4509120"/>
            <a:ext cx="8784976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Pace a voi: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come un canto all’unisono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che sale dalle nostre città.</a:t>
            </a:r>
          </a:p>
        </p:txBody>
      </p:sp>
    </p:spTree>
    <p:extLst>
      <p:ext uri="{BB962C8B-B14F-4D97-AF65-F5344CB8AC3E}">
        <p14:creationId xmlns:p14="http://schemas.microsoft.com/office/powerpoint/2010/main" val="7142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5724128" y="571500"/>
            <a:ext cx="3419872" cy="440120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</a:t>
            </a:r>
            <a:endParaRPr lang="it-IT" sz="4000" dirty="0" smtClean="0">
              <a:solidFill>
                <a:srgbClr val="000000"/>
              </a:solidFill>
              <a:latin typeface="Cooper Black" pitchFamily="18" charset="0"/>
            </a:endParaRPr>
          </a:p>
          <a:p>
            <a:pPr eaLnBrk="0" hangingPunct="0">
              <a:spcBef>
                <a:spcPts val="0"/>
              </a:spcBef>
            </a:pPr>
            <a:r>
              <a:rPr lang="it-IT" sz="4000" dirty="0" smtClean="0">
                <a:solidFill>
                  <a:srgbClr val="000000"/>
                </a:solidFill>
                <a:latin typeface="Cooper Black" pitchFamily="18" charset="0"/>
              </a:rPr>
              <a:t>sulla </a:t>
            </a: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terra com’è </a:t>
            </a:r>
            <a:endParaRPr lang="it-IT" sz="4000" dirty="0" smtClean="0">
              <a:solidFill>
                <a:srgbClr val="000000"/>
              </a:solidFill>
              <a:latin typeface="Cooper Black" pitchFamily="18" charset="0"/>
            </a:endParaRPr>
          </a:p>
          <a:p>
            <a:pPr eaLnBrk="0" hangingPunct="0">
              <a:spcBef>
                <a:spcPts val="0"/>
              </a:spcBef>
            </a:pPr>
            <a:r>
              <a:rPr lang="it-IT" sz="4000" dirty="0" smtClean="0">
                <a:solidFill>
                  <a:srgbClr val="000000"/>
                </a:solidFill>
                <a:latin typeface="Cooper Black" pitchFamily="18" charset="0"/>
              </a:rPr>
              <a:t>nei </a:t>
            </a: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cieli. </a:t>
            </a:r>
          </a:p>
        </p:txBody>
      </p:sp>
    </p:spTree>
    <p:extLst>
      <p:ext uri="{BB962C8B-B14F-4D97-AF65-F5344CB8AC3E}">
        <p14:creationId xmlns:p14="http://schemas.microsoft.com/office/powerpoint/2010/main" val="293655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asiap/asiap1103/asiap110300148/9143506-triduo-pasquale-l-39-ultima-cena-e-l-39-istituzione-dell-39-eucaristia--astratto-illustr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3687" y="4653136"/>
            <a:ext cx="8712968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Pace sia, pace a voi: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la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tua pace sarà gioia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nei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nostri occhi, nei cuori.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0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  <p:extLst>
      <p:ext uri="{BB962C8B-B14F-4D97-AF65-F5344CB8AC3E}">
        <p14:creationId xmlns:p14="http://schemas.microsoft.com/office/powerpoint/2010/main" val="350213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omos.vicencianos.org/files/2011/06/eucarist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" y="0"/>
            <a:ext cx="9126548" cy="68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880418" y="1225550"/>
            <a:ext cx="7383164" cy="563245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1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9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oglia di carmenere, 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00063" y="928688"/>
            <a:ext cx="7929562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foglia quando è stanca cade giù,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ma poi la terra ha una vita sempre in più.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Così la gente quando è stanca vuole te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e tu, Signore, hai una vita sempre in più, sempre in più.</a:t>
            </a:r>
          </a:p>
        </p:txBody>
      </p:sp>
    </p:spTree>
    <p:extLst>
      <p:ext uri="{BB962C8B-B14F-4D97-AF65-F5344CB8AC3E}">
        <p14:creationId xmlns:p14="http://schemas.microsoft.com/office/powerpoint/2010/main" val="15346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3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1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O Dio, che ci nutri in questa vita con il pane del cielo, pegno della tua gloria, fa' che manifestiamo nelle nostre opere la realtà presente nel sacramento che celebriamo. </a:t>
            </a:r>
          </a:p>
          <a:p>
            <a:pPr algn="just"/>
            <a:r>
              <a:rPr lang="it-IT" sz="400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Per </a:t>
            </a:r>
            <a:r>
              <a:rPr lang="it-IT" sz="4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Cristo nostro Signore.		</a:t>
            </a:r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lang="it-IT" sz="400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						</a:t>
            </a:r>
            <a:r>
              <a:rPr lang="it-IT" sz="4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									</a:t>
            </a:r>
            <a:r>
              <a:rPr lang="it-IT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  <a:endParaRPr lang="it-IT" sz="4000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9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0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2216</Words>
  <Application>Microsoft Office PowerPoint</Application>
  <PresentationFormat>Presentazione su schermo (4:3)</PresentationFormat>
  <Paragraphs>284</Paragraphs>
  <Slides>115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28</vt:i4>
      </vt:variant>
      <vt:variant>
        <vt:lpstr>Titoli diapositive</vt:lpstr>
      </vt:variant>
      <vt:variant>
        <vt:i4>115</vt:i4>
      </vt:variant>
    </vt:vector>
  </HeadingPairs>
  <TitlesOfParts>
    <vt:vector size="156" baseType="lpstr">
      <vt:lpstr>Arial</vt:lpstr>
      <vt:lpstr>Arial Black</vt:lpstr>
      <vt:lpstr>Arial Rounded MT Bold</vt:lpstr>
      <vt:lpstr>Calibri</vt:lpstr>
      <vt:lpstr>Comic Sans MS</vt:lpstr>
      <vt:lpstr>Cooper Black</vt:lpstr>
      <vt:lpstr>Courier New</vt:lpstr>
      <vt:lpstr>Impact</vt:lpstr>
      <vt:lpstr>Lucida Calligraphy</vt:lpstr>
      <vt:lpstr>Tahoma</vt:lpstr>
      <vt:lpstr>Times</vt:lpstr>
      <vt:lpstr>Times New Roman</vt:lpstr>
      <vt:lpstr>Wingdings</vt:lpstr>
      <vt:lpstr>En blanco</vt:lpstr>
      <vt:lpstr>1_En blanco</vt:lpstr>
      <vt:lpstr>2_En blanco</vt:lpstr>
      <vt:lpstr>Tema di Office</vt:lpstr>
      <vt:lpstr>2_Struttura predefinita</vt:lpstr>
      <vt:lpstr>2_Tema di Office</vt:lpstr>
      <vt:lpstr>3_En blanco</vt:lpstr>
      <vt:lpstr>6_Tema di Office</vt:lpstr>
      <vt:lpstr>Struttura predefinita</vt:lpstr>
      <vt:lpstr>4_En blanco</vt:lpstr>
      <vt:lpstr>6_En blanco</vt:lpstr>
      <vt:lpstr>5_En blanco</vt:lpstr>
      <vt:lpstr>3_Struttura predefinita</vt:lpstr>
      <vt:lpstr>5_Tema di Office</vt:lpstr>
      <vt:lpstr>7_Tema di Office</vt:lpstr>
      <vt:lpstr>7_En blanco</vt:lpstr>
      <vt:lpstr>8_Tema di Office</vt:lpstr>
      <vt:lpstr>9_Tema di Office</vt:lpstr>
      <vt:lpstr>15_Tema di Office</vt:lpstr>
      <vt:lpstr>10_Tema di Office</vt:lpstr>
      <vt:lpstr>11_Tema di Office</vt:lpstr>
      <vt:lpstr>4_Struttura predefinita</vt:lpstr>
      <vt:lpstr>5_Struttura predefinita</vt:lpstr>
      <vt:lpstr>8_En blanco</vt:lpstr>
      <vt:lpstr>9_En blanco</vt:lpstr>
      <vt:lpstr>10_En blanco</vt:lpstr>
      <vt:lpstr>1_Struttura predefinita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keywords>Quaresima 2</cp:keywords>
  <cp:lastModifiedBy>Federico B.</cp:lastModifiedBy>
  <cp:revision>119</cp:revision>
  <dcterms:created xsi:type="dcterms:W3CDTF">2004-02-08T06:47:58Z</dcterms:created>
  <dcterms:modified xsi:type="dcterms:W3CDTF">2013-03-02T21:46:36Z</dcterms:modified>
</cp:coreProperties>
</file>